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B616F-E6C9-BA4B-BA7D-1A6FD8AB2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C7ED7-AC6B-7D43-95ED-A4DDBB738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C6199-89E9-9F4D-A329-342B2A90C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DB45E-920C-AA45-8D94-E1402B6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6374-679C-4C41-99E9-E96EBFBD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7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5A54A-3C82-F242-9CA4-543ADB36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A9D93-85F1-A446-8787-D186D4E1B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8A6C0-8BEB-654A-AF35-B366ED83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110FD-2368-AD40-B557-86B9E73C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EBFE1-34A2-7843-85BB-9AB5640C3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70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EC7F-8CE3-9A44-B019-455935D5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0A6AD-1C07-8446-B3DF-288122DED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27BFA-2E56-BF41-8C36-927FCF096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76813-1BB0-2C45-BA16-9703C7B01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E6EEC-F6A3-B046-9920-422A5C7A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9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1FB4-DF68-E04E-AB1E-32350893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46558-B387-B442-8107-574AF66C9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0E4CC-FB3A-FC40-BD5F-C256D8E55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62CB8-0970-8446-A00A-C3C57D0D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3BAE1-70E5-1748-AF11-7772628CA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281A1-B360-F842-92A9-1D2E5FB5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2ECD-EA8F-C148-BB1D-C99CFF49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C34C8-9B31-BC49-85ED-820648582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D295D-0CEF-2640-B382-4524B72F5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DA897D-1C21-0A49-AFA2-1742BF482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8883C9-6074-424A-87E8-2C1E226AD6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E9628E-4AB6-F045-9793-17FD30BF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96E671-1F70-F84B-9B47-2E68D73F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C18095-DFB3-1042-BE97-B37A4FEF4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8F32-B945-B24A-B49E-29BA7666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F4D53E-2180-CA41-AF14-81525C4AD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CCC925-8463-A245-B16A-029444059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29844-6B8F-C249-B098-67B0ED7E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4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E322DF-AC9A-A34E-BAB6-5FCC2F0ED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1E23A1-3250-E244-AA40-71995AB6B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C4349-4013-534F-BDBA-3CB06D8D6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4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CCA23-E8CF-B742-BA50-6B7F2593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3D288-0589-BD4B-B5A8-6AB8F3552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4B7CB-FD3B-DF44-98C1-33F919EAF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4B586-7D50-3B47-9720-BDB664CC5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20A10-EADF-5F4C-A59E-9A9CCB5EB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D7CF0-E18E-EA46-BCBA-B666F8EAD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4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2361E-86EF-4A46-B708-0AC1931F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CE499D-6B03-934B-84C2-364D52CC8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3BFD8-2FC6-1448-A2D2-3E2A41FF6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FD69E-6EEC-FF42-B2D3-BF2E7EB9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596BD-FBA6-FF44-AFE2-0EB9217F3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130F4-0E49-644A-97B0-9A9B7A81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41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1C75-8577-D64F-BE7D-DA071AF41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B8F7C-AE45-D64F-81EB-5B6BBF779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F8F86-EEB8-C045-AA22-A134DB90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69201-754B-5F48-BABF-46F64FD3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09614-75A3-5643-9FB5-F57A13AE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5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E6699F-1C5E-7F4C-B1DA-B9F205E42A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78A794-C84F-6047-8AAF-D2D9A61C6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89C21-F2F1-8C43-B9C5-EEDC67FDF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16A24-0B6C-FF42-BAEF-199892E26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DB67B-0DF8-354E-8C07-69BF96FA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0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60A5B6-9F11-914D-8378-24733A02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8E0F6-E035-7444-B3BE-E8F6CD996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18697-D9DC-8C45-81E7-6F533C805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9D285-7217-1648-84AB-74C5FFABCD55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0F535-529D-094D-96B9-8F15F4C23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2D0D9-66A9-8E4A-8D98-7988F7E8D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BCEA9-A9A1-4849-A3F4-B88C05704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6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A4DA9DE-C6E7-BE4E-88BE-CC503F401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0" y="108338"/>
            <a:ext cx="6645180" cy="6803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5CEC0A-94B5-A14E-984E-44F85B24DEBE}"/>
              </a:ext>
            </a:extLst>
          </p:cNvPr>
          <p:cNvSpPr txBox="1"/>
          <p:nvPr/>
        </p:nvSpPr>
        <p:spPr>
          <a:xfrm>
            <a:off x="5184576" y="254138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A469F-8DE2-944C-8D23-00622A52DE08}"/>
              </a:ext>
            </a:extLst>
          </p:cNvPr>
          <p:cNvSpPr txBox="1"/>
          <p:nvPr/>
        </p:nvSpPr>
        <p:spPr>
          <a:xfrm flipH="1">
            <a:off x="7013376" y="2411016"/>
            <a:ext cx="1155804" cy="195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6BCB75-C5FE-8949-9075-E0DAC8065547}"/>
              </a:ext>
            </a:extLst>
          </p:cNvPr>
          <p:cNvSpPr txBox="1"/>
          <p:nvPr/>
        </p:nvSpPr>
        <p:spPr>
          <a:xfrm>
            <a:off x="12496798" y="-2744788"/>
            <a:ext cx="45719" cy="1116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BFDF19-57ED-6047-8135-0D0F3B37B356}"/>
              </a:ext>
            </a:extLst>
          </p:cNvPr>
          <p:cNvSpPr txBox="1"/>
          <p:nvPr/>
        </p:nvSpPr>
        <p:spPr>
          <a:xfrm>
            <a:off x="1388050" y="1346000"/>
            <a:ext cx="6850820" cy="5565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2ECD9-ADF5-C44E-BB7D-5BDC707CA189}"/>
              </a:ext>
            </a:extLst>
          </p:cNvPr>
          <p:cNvSpPr txBox="1"/>
          <p:nvPr/>
        </p:nvSpPr>
        <p:spPr>
          <a:xfrm>
            <a:off x="5354240" y="1916311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80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824413-A2AC-C343-868A-913D16A0B789}"/>
              </a:ext>
            </a:extLst>
          </p:cNvPr>
          <p:cNvSpPr txBox="1"/>
          <p:nvPr/>
        </p:nvSpPr>
        <p:spPr>
          <a:xfrm flipV="1">
            <a:off x="5354240" y="607219"/>
            <a:ext cx="4521994" cy="1309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C82A8B-2C8D-3046-9A98-7CCEF7604BA5}"/>
              </a:ext>
            </a:extLst>
          </p:cNvPr>
          <p:cNvSpPr txBox="1"/>
          <p:nvPr/>
        </p:nvSpPr>
        <p:spPr>
          <a:xfrm flipH="1">
            <a:off x="10576319" y="-3073583"/>
            <a:ext cx="5416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9024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9231FDA-BD80-B949-91AF-DDF70655C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241" y="0"/>
            <a:ext cx="4841930" cy="650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3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D95DAE1-BA30-E040-BC93-93FC7046A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38" y="1804987"/>
            <a:ext cx="9168634" cy="434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45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8729269-BB1D-DE4C-84D6-26D1094E5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185" y="291041"/>
            <a:ext cx="6468141" cy="65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7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677D3A6-C741-7243-BB30-E21DB5111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604" y="1323975"/>
            <a:ext cx="6858000" cy="4210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2C87DC-7F89-2240-823E-80B1261F73F3}"/>
              </a:ext>
            </a:extLst>
          </p:cNvPr>
          <p:cNvSpPr txBox="1"/>
          <p:nvPr/>
        </p:nvSpPr>
        <p:spPr>
          <a:xfrm>
            <a:off x="5184576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51B34-4532-5645-B912-48F663350F74}"/>
              </a:ext>
            </a:extLst>
          </p:cNvPr>
          <p:cNvSpPr txBox="1"/>
          <p:nvPr/>
        </p:nvSpPr>
        <p:spPr>
          <a:xfrm rot="2468929">
            <a:off x="6952283" y="-2529557"/>
            <a:ext cx="3611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accent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024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AF560F7-D850-CC4A-A3C5-07A362D5C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020" y="0"/>
            <a:ext cx="6887775" cy="67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23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D52CAB-BBC7-4344-BB30-73A8F9CFE870}"/>
              </a:ext>
            </a:extLst>
          </p:cNvPr>
          <p:cNvSpPr txBox="1"/>
          <p:nvPr/>
        </p:nvSpPr>
        <p:spPr>
          <a:xfrm rot="13222788" flipH="1" flipV="1">
            <a:off x="8056874" y="-5052362"/>
            <a:ext cx="3919386" cy="30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D24D22-3541-E545-A54F-1F239A2A3FDD}"/>
              </a:ext>
            </a:extLst>
          </p:cNvPr>
          <p:cNvSpPr txBox="1"/>
          <p:nvPr/>
        </p:nvSpPr>
        <p:spPr>
          <a:xfrm rot="3521364" flipH="1">
            <a:off x="10814007" y="-3425178"/>
            <a:ext cx="2158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52E5D-88EE-234A-8CF4-0DCA77C25052}"/>
              </a:ext>
            </a:extLst>
          </p:cNvPr>
          <p:cNvSpPr txBox="1"/>
          <p:nvPr/>
        </p:nvSpPr>
        <p:spPr>
          <a:xfrm flipV="1">
            <a:off x="11408567" y="-2857499"/>
            <a:ext cx="2110979" cy="535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6A2846-34F3-9A4A-AD1D-31A910721203}"/>
              </a:ext>
            </a:extLst>
          </p:cNvPr>
          <p:cNvSpPr txBox="1"/>
          <p:nvPr/>
        </p:nvSpPr>
        <p:spPr>
          <a:xfrm>
            <a:off x="6597682" y="-189309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36410D-818D-9D4B-BDB0-D4FF2E60DC12}"/>
              </a:ext>
            </a:extLst>
          </p:cNvPr>
          <p:cNvSpPr txBox="1"/>
          <p:nvPr/>
        </p:nvSpPr>
        <p:spPr>
          <a:xfrm>
            <a:off x="5845373" y="0"/>
            <a:ext cx="182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>
                <a:solidFill>
                  <a:schemeClr val="accent1"/>
                </a:solidFill>
              </a:rPr>
              <a:t>PRESENTED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80F8DF-2D8D-834E-A74B-9C157ED47B1F}"/>
              </a:ext>
            </a:extLst>
          </p:cNvPr>
          <p:cNvSpPr txBox="1"/>
          <p:nvPr/>
        </p:nvSpPr>
        <p:spPr>
          <a:xfrm>
            <a:off x="5845373" y="0"/>
            <a:ext cx="3727252" cy="101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0E45C-5CAE-D341-8672-DE79F2E8C661}"/>
              </a:ext>
            </a:extLst>
          </p:cNvPr>
          <p:cNvSpPr txBox="1"/>
          <p:nvPr/>
        </p:nvSpPr>
        <p:spPr>
          <a:xfrm flipH="1" flipV="1">
            <a:off x="7674173" y="1828800"/>
            <a:ext cx="362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CA0EF0-B215-334D-9DFA-B73C03F07DAD}"/>
              </a:ext>
            </a:extLst>
          </p:cNvPr>
          <p:cNvSpPr txBox="1"/>
          <p:nvPr/>
        </p:nvSpPr>
        <p:spPr>
          <a:xfrm>
            <a:off x="2638035" y="5002655"/>
            <a:ext cx="791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>
                <a:solidFill>
                  <a:schemeClr val="accent1"/>
                </a:solidFill>
              </a:rPr>
              <a:t>DR ANUPAM BANSAL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4AD6CA-B0E2-E74C-8D80-71C5E1B19B5B}"/>
              </a:ext>
            </a:extLst>
          </p:cNvPr>
          <p:cNvSpPr txBox="1"/>
          <p:nvPr/>
        </p:nvSpPr>
        <p:spPr>
          <a:xfrm>
            <a:off x="5443536" y="2198078"/>
            <a:ext cx="3879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>
                <a:solidFill>
                  <a:schemeClr val="accent1"/>
                </a:solidFill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2884224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bansalanupam79@gmail.com</dc:creator>
  <cp:lastModifiedBy>bansalanupam79@gmail.com</cp:lastModifiedBy>
  <cp:revision>4</cp:revision>
  <dcterms:created xsi:type="dcterms:W3CDTF">2020-05-04T17:15:44Z</dcterms:created>
  <dcterms:modified xsi:type="dcterms:W3CDTF">2020-05-10T17:07:17Z</dcterms:modified>
</cp:coreProperties>
</file>